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8" r:id="rId3"/>
    <p:sldId id="269" r:id="rId4"/>
    <p:sldId id="263" r:id="rId5"/>
    <p:sldId id="259" r:id="rId6"/>
    <p:sldId id="260" r:id="rId7"/>
    <p:sldId id="261" r:id="rId8"/>
    <p:sldId id="262" r:id="rId9"/>
    <p:sldId id="270" r:id="rId10"/>
    <p:sldId id="271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FEFE4-4387-4F06-BD16-58457957B595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44BDA-BDD7-48D2-B5E4-5D63A5728A2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256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1C691-1E29-4971-96E1-D91BFD1D7AA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439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1FC0-8D5E-1106-8F40-B78EBAE5E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08EC3-1B5A-0FEA-D5D6-84265820F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E0FBA-21C8-C93D-22B5-FB79F820A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47550-88AB-0D1B-88E9-29F5A97F1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1C691-1E29-4971-96E1-D91BFD1D7AA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43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5C08-A150-DB07-C306-669873883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4DB9B-06F1-AFEE-6232-2F9F704A7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90B6-2AFA-ADB9-BA81-476BB643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632E9-A057-B848-6AE0-8A11FF60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9D517-F35E-048C-0ADC-BEFB4D4E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58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BDFE-1A42-0D5D-4830-454832DFC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BE5D4-794E-DC6E-6DCF-F4C7C7D89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E2B9E-E429-0037-EBF7-5B68BFF7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BB71-32D6-852B-3DC2-C726E22C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8A6C7-1965-A93D-ACAF-5E36CB26A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25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002590-E2BB-4993-BCEE-ADC4F8D08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D1A0A-812A-E408-9D1E-56EA59D81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7070-1FE8-1BA0-DF9F-A04A0D48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83D43-0E4A-8E32-55A3-CF22233D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2ACE0-50BD-068D-B9BA-D1CC0FEA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3127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EBB1-5137-6E3B-A5AD-0A1A10BD8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A8341-08FF-94AE-72F5-DFEBEA6E6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07EFE-97C9-46A9-907D-7F66AF80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58F01-AE50-55E9-8611-C845DDB5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B3D83-B99E-D8E3-5552-EC1F4627C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220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DF81-BA4F-5CAC-1173-FD7DE0845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50498-4C85-85E8-5DED-5914A1AB1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1A3AD-9E96-8749-0C82-919E97A2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3D8DF-4F6E-F71A-9B62-CED7DD79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32276-3420-5848-B2B3-37399E52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81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7C9F-EBCB-22F6-B6EE-F9BD72B3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3A2F0-B831-A272-AB97-53B106A1E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7DB3-4D25-4226-E704-986EE6BF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5F824-42DE-A325-3CEE-DB4742E0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B89CC-B740-A7AB-A149-BDDC153D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6493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C0F7-6A4F-1B6B-6819-EEAD84DE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6E1A-500B-F86F-5739-8B58AD3C6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DA22F-E4D5-1CA2-90C9-945513E8A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17D8C-5682-F066-17AB-5FA67556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BD658-CEC1-FD09-723D-2C034559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5B66F-5835-F65E-F198-123FCC85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0294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B219-4C77-A38A-CFF6-7CD01DE1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6F143-2019-8856-0E72-1C4FAAF82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4F337-C386-D1CF-87B5-9B1109827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0E76D-7D19-2F26-A234-706D3C1DF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196A3-EE12-745E-0011-56618FAA3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70A4E-0776-DB7F-423D-CF8C625A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C84561-436D-0EAA-86BF-59B6DE12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9DE30-BDE5-E100-6358-7A1682DE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94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64FE-094F-985C-6736-BDD0DF93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E33D5-5D8F-41F8-A6D9-7C33DF30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55E4C-5A27-3E34-9601-648C2DE3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17EF1-9537-3EFD-23FE-3CC6F8B0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9278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CCAD4-5047-AA66-39F8-759F54CC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D6E5F1-F6AE-471A-4BCB-2D0BBC52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3F30A-BB2F-B0E2-19B6-3B29215F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072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49BE-0D5A-B71D-FE00-DCF0FE14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AE8B4-FDBD-778E-6246-AA0DFFEF9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FFA36-1E92-4BCB-8E64-247A44A79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C88AF-F45F-B4C2-62D6-92ECC62F3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2C35F-6403-46E8-0415-89F15CD7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004E6-2EEE-4A2A-CA2B-5DACF21D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81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74D6-CB91-0D4F-AF86-55DCBF5E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7F4D-45DD-570A-0A35-EFA450324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B428F-283C-D7B9-BD37-DDC09B1E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09074-337A-4820-B346-946CE724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3288D-EF61-1F1A-8178-4D6DF6C8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445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7A1B-8564-5319-1BBD-3BAD6AF7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14D23B-613E-C68F-56AF-59512D673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72A58-7073-DBDE-9A89-71E4FF233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E4197-AB01-D7A7-4370-DC4C492D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2CC31-7055-6597-5211-FCE95C89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32886-CF89-13D0-7954-E22A8AE5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694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828D-4959-59C5-B8DF-C5597ECA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DC04F-AD65-8AF5-B30B-A1D96FDDB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4F6B-10C8-A150-1DCF-4987B252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05810-6139-5F6B-D000-A226ED23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50C7-88C9-D7C8-6C05-19DD46AD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129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4F537-E672-B019-B23F-A859909F1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99C5C-D0B9-C0DA-4C56-CAB10B4B4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C4A31-F573-C5E3-1623-DBB36ADA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19AB5-21C7-AAD2-9E0F-8EB5CBB1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CAB95-EB80-2CEA-6CDA-7D1C67E4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711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9BA3-4FDC-8F8C-AAEC-74F20551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8DFD1-BF94-FFF2-026C-EBB4D8705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4CF39-A86D-F982-8960-910A291E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F614B-07D2-E2CC-501E-D69DC889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4EDB-CAD9-4CB4-6D92-B4200FF4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244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CC8A-5E0F-F594-9AE4-D32C16FC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123E4-906F-659E-AB86-61D81F6BC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36F5E-E4CF-A08D-9BAF-F9A0863C0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37110-75CA-A566-9E6C-B035AD5E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3BB02-5BDD-BE89-0050-55564504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E8DA-8B20-9D51-95AA-1935128B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597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D69B-14AA-1579-CC60-CC8FB967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8C533-FFCE-08C2-EA7E-CD3472FF6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B470A-7D40-15AF-DC69-C6AACADAE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03A79-7D54-CDAD-3845-CD691F6A3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CA3DD-69DD-57C8-580A-CF3D1EDA3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CB7F7-6CDE-7B83-3AF8-D1D9E96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639D4B-D239-6EF0-E593-4F42294C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DBDD7-0CEE-539D-E2BC-C6F28A6E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3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960E-A2BC-5581-99FE-BD9E4CFB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3D9AB-F3E4-6169-16B3-3A86C106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157FF-72D4-1CC1-0B73-35040F65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C0556-48A9-8979-2CF7-C730F0FB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79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6C3CD-1407-782E-BE03-23159538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CA05C-65C3-482A-C364-5D25F6AC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74D8-D8FF-CA6A-AAA7-4C72266D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55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2804-3C13-59F8-AE89-C616309C8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2A45-AC34-4BB3-81C4-5C69A4D63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FCF66-BB17-DE81-123D-5C5F1055C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AF139-2392-01F1-E85D-E52EF574B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F330E-E266-F7BE-3E82-9CD46611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AA4C9-357A-6785-0F80-3D880016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207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2D74-769D-F2ED-4923-E61F420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3338E4-1363-672B-C4AE-C81D46F7F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088DA-01A2-3982-D4C9-99D6540E2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339CB-A2EE-B349-9EB9-2D40D3D9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8BC82-7919-3697-BA42-8AED00E2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8404A-8B56-11CF-BEEB-5B541601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31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C8FA0-CFA3-D891-4F5F-014CA556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AE909-20D2-A85D-4501-5DDA1BB0A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DB678-4151-14CA-736E-99531CFDE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841BB3-A61F-4DE4-A201-57A38F3A473D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077DA-19B8-90FD-DE39-A243F65BD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279D5-7BF0-DC82-B20E-8214DA0AA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F2DE62-4137-46F1-AB4C-F0837D02E58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3615D-D7E8-0540-7921-19CD334E395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201275" y="63500"/>
            <a:ext cx="19621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27117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69082F-1162-DD13-63DE-A1901CE1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8B602-AE24-1230-9F7D-C360ECDEB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E82BA-907D-3A3B-82D6-FC4066DEE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D6D9EF-CE1C-4ACE-B43A-095A88614771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EEDE7-3FF4-6A4A-682D-A78565045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7219F-4AFA-2EFC-7ADF-CCF4ACE5B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4D1752-60A0-4AA5-8E52-57CD517AB610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50C1C-5A84-F249-F9C7-4DD0DEE00E0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201275" y="63500"/>
            <a:ext cx="19621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121160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A43FBA-9769-75D9-64B0-D7A959D1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75" y="3659297"/>
            <a:ext cx="4423196" cy="3041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E21480-3FA8-87FE-A8B1-D3A763712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488" y="3718076"/>
            <a:ext cx="4394442" cy="3007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EC097-DA51-956E-B9D5-D766F1FA0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75" y="526719"/>
            <a:ext cx="4432013" cy="3035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1F078-0C73-D59A-D058-83BEE31FB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488" y="526719"/>
            <a:ext cx="4420635" cy="30531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A974CD-7A51-8133-9216-AAD521CF96F0}"/>
              </a:ext>
            </a:extLst>
          </p:cNvPr>
          <p:cNvSpPr txBox="1"/>
          <p:nvPr/>
        </p:nvSpPr>
        <p:spPr>
          <a:xfrm>
            <a:off x="86510" y="1828844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F7BF8-8C8F-FC32-3456-2C0FBDB945EC}"/>
              </a:ext>
            </a:extLst>
          </p:cNvPr>
          <p:cNvSpPr txBox="1"/>
          <p:nvPr/>
        </p:nvSpPr>
        <p:spPr>
          <a:xfrm>
            <a:off x="10472821" y="1828844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1DEEC-BA5C-7605-81F9-CC82AFB882BB}"/>
              </a:ext>
            </a:extLst>
          </p:cNvPr>
          <p:cNvSpPr txBox="1"/>
          <p:nvPr/>
        </p:nvSpPr>
        <p:spPr>
          <a:xfrm>
            <a:off x="26773" y="502318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EBEDBB-6EDA-7B64-FC60-593CA02FFD99}"/>
              </a:ext>
            </a:extLst>
          </p:cNvPr>
          <p:cNvSpPr txBox="1"/>
          <p:nvPr/>
        </p:nvSpPr>
        <p:spPr>
          <a:xfrm>
            <a:off x="10472820" y="502318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</a:t>
            </a: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20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F7B2C-AB1C-6582-2BE1-F5369C4424C2}"/>
              </a:ext>
            </a:extLst>
          </p:cNvPr>
          <p:cNvSpPr txBox="1"/>
          <p:nvPr/>
        </p:nvSpPr>
        <p:spPr>
          <a:xfrm>
            <a:off x="5037631" y="157387"/>
            <a:ext cx="168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Original results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80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D22DD-C866-C03F-EFAD-5FC61A38C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6FDDF68-E0A6-248E-59AF-B55A57A4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11" y="3624923"/>
            <a:ext cx="4953423" cy="28151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85CB03-0F59-C7D9-B5E7-5D6DEE76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754" y="3624923"/>
            <a:ext cx="4920519" cy="2819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D472E-3F00-B9D8-45C3-9AFAEC19D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754" y="669961"/>
            <a:ext cx="4920519" cy="2808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67603-0995-A2E4-F731-B46C805A5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11" y="669961"/>
            <a:ext cx="4939096" cy="2815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530F08-44A9-4A23-DBC2-E798CC2B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47" y="-275641"/>
            <a:ext cx="2074607" cy="1325563"/>
          </a:xfrm>
        </p:spPr>
        <p:txBody>
          <a:bodyPr/>
          <a:lstStyle/>
          <a:p>
            <a:r>
              <a:rPr lang="en-CA" dirty="0"/>
              <a:t>Site 124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9EAD1-4586-DA9D-B6DB-4E70EF60B04D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2A56A-B9FC-C193-5CBE-20918964952F}"/>
              </a:ext>
            </a:extLst>
          </p:cNvPr>
          <p:cNvSpPr txBox="1"/>
          <p:nvPr/>
        </p:nvSpPr>
        <p:spPr>
          <a:xfrm>
            <a:off x="8011623" y="3006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FBB33-7F96-3714-3CFE-8BDD716062FE}"/>
              </a:ext>
            </a:extLst>
          </p:cNvPr>
          <p:cNvSpPr txBox="1"/>
          <p:nvPr/>
        </p:nvSpPr>
        <p:spPr>
          <a:xfrm>
            <a:off x="4195484" y="6488668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1A10-7A57-7245-1ED3-4E7EA15E9654}"/>
              </a:ext>
            </a:extLst>
          </p:cNvPr>
          <p:cNvSpPr txBox="1"/>
          <p:nvPr/>
        </p:nvSpPr>
        <p:spPr>
          <a:xfrm>
            <a:off x="8015558" y="64874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</p:spTree>
    <p:extLst>
      <p:ext uri="{BB962C8B-B14F-4D97-AF65-F5344CB8AC3E}">
        <p14:creationId xmlns:p14="http://schemas.microsoft.com/office/powerpoint/2010/main" val="330493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7F544-10F4-4A99-0999-002F7ECE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F060F07-3C2C-A5F9-5AEA-EAEB21A7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38" y="3624923"/>
            <a:ext cx="4197557" cy="2813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4EA6E0-A2C1-2D4E-C59E-70DDE8D9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11" y="669961"/>
            <a:ext cx="4197557" cy="2815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22FA9E-E86F-B176-7ECB-25134A0E8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620" y="669961"/>
            <a:ext cx="4199794" cy="280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B0F6D-E6F1-2940-0901-568A9B596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11" y="3624923"/>
            <a:ext cx="4195830" cy="2815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E9FF78-5D31-B675-C017-9E661366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-98660"/>
            <a:ext cx="2178007" cy="1325563"/>
          </a:xfrm>
        </p:spPr>
        <p:txBody>
          <a:bodyPr/>
          <a:lstStyle/>
          <a:p>
            <a:r>
              <a:rPr lang="en-CA" dirty="0"/>
              <a:t>Site 170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EDC38-FD77-500E-DD62-053FE22B8EC2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242940-75A7-1B05-8AD4-07CCD1E54977}"/>
              </a:ext>
            </a:extLst>
          </p:cNvPr>
          <p:cNvSpPr txBox="1"/>
          <p:nvPr/>
        </p:nvSpPr>
        <p:spPr>
          <a:xfrm>
            <a:off x="8011623" y="3006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016B2-714C-C780-AAFC-4E781D9397F9}"/>
              </a:ext>
            </a:extLst>
          </p:cNvPr>
          <p:cNvSpPr txBox="1"/>
          <p:nvPr/>
        </p:nvSpPr>
        <p:spPr>
          <a:xfrm>
            <a:off x="4195484" y="6488668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2F4DB-0692-8BD6-C949-1827D730C10D}"/>
              </a:ext>
            </a:extLst>
          </p:cNvPr>
          <p:cNvSpPr txBox="1"/>
          <p:nvPr/>
        </p:nvSpPr>
        <p:spPr>
          <a:xfrm>
            <a:off x="8015558" y="64874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</p:spTree>
    <p:extLst>
      <p:ext uri="{BB962C8B-B14F-4D97-AF65-F5344CB8AC3E}">
        <p14:creationId xmlns:p14="http://schemas.microsoft.com/office/powerpoint/2010/main" val="25683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E3AC5-F92C-8246-BBF9-3F082A441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B34B-567A-B22F-CC66-9F66637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-98660"/>
            <a:ext cx="2178007" cy="1325563"/>
          </a:xfrm>
        </p:spPr>
        <p:txBody>
          <a:bodyPr/>
          <a:lstStyle/>
          <a:p>
            <a:r>
              <a:rPr lang="en-CA"/>
              <a:t>Site 238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92A34E-652B-542C-A007-81ABDF106AB2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9FB81-AABE-9243-CCD7-91DDC7669F93}"/>
              </a:ext>
            </a:extLst>
          </p:cNvPr>
          <p:cNvSpPr txBox="1"/>
          <p:nvPr/>
        </p:nvSpPr>
        <p:spPr>
          <a:xfrm>
            <a:off x="8011623" y="3006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DE528-937B-4A56-1EEB-9E23F287BB21}"/>
              </a:ext>
            </a:extLst>
          </p:cNvPr>
          <p:cNvSpPr txBox="1"/>
          <p:nvPr/>
        </p:nvSpPr>
        <p:spPr>
          <a:xfrm>
            <a:off x="4195484" y="6488668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AED50D-61DE-0580-67F4-4C6A7F51C2CA}"/>
              </a:ext>
            </a:extLst>
          </p:cNvPr>
          <p:cNvSpPr txBox="1"/>
          <p:nvPr/>
        </p:nvSpPr>
        <p:spPr>
          <a:xfrm>
            <a:off x="8015558" y="64874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B2322-F0C4-7CF5-B676-56400E25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11" y="707041"/>
            <a:ext cx="4077830" cy="2778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0C7BD-476C-5F15-2AFA-C5637953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65" y="669961"/>
            <a:ext cx="4077830" cy="2789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2B7352-3695-AA05-A261-0D24CDCF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61" y="3624923"/>
            <a:ext cx="4081834" cy="2789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0CF405-9327-E1BE-C8D3-B48BBD707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11" y="3624923"/>
            <a:ext cx="4077830" cy="27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45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16DF-3FB7-B41E-0FAE-3E38A2BF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506AECE-06E5-B3F1-29A4-C9A045EA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20" y="3706646"/>
            <a:ext cx="4420635" cy="30218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C77218-96F6-C93A-6CF9-B26ECA7E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75" y="3692654"/>
            <a:ext cx="4420635" cy="3007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9CE011-FC2E-92DC-8223-7ED131EC9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488" y="526719"/>
            <a:ext cx="4420635" cy="3021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09C47-2BAB-CAF2-ACB3-A2F88C39F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775" y="526720"/>
            <a:ext cx="4423196" cy="30335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559412-2405-119C-A064-078973050FB0}"/>
              </a:ext>
            </a:extLst>
          </p:cNvPr>
          <p:cNvSpPr txBox="1"/>
          <p:nvPr/>
        </p:nvSpPr>
        <p:spPr>
          <a:xfrm>
            <a:off x="86510" y="1828844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C63A9-A228-2768-9F3F-4E0865D36A66}"/>
              </a:ext>
            </a:extLst>
          </p:cNvPr>
          <p:cNvSpPr txBox="1"/>
          <p:nvPr/>
        </p:nvSpPr>
        <p:spPr>
          <a:xfrm>
            <a:off x="10472821" y="1828844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70B199-813E-AA4D-0625-3540BE2CBA5B}"/>
              </a:ext>
            </a:extLst>
          </p:cNvPr>
          <p:cNvSpPr txBox="1"/>
          <p:nvPr/>
        </p:nvSpPr>
        <p:spPr>
          <a:xfrm>
            <a:off x="26773" y="502318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EF009F-BA38-7253-2C67-39DC8A747C5D}"/>
              </a:ext>
            </a:extLst>
          </p:cNvPr>
          <p:cNvSpPr txBox="1"/>
          <p:nvPr/>
        </p:nvSpPr>
        <p:spPr>
          <a:xfrm>
            <a:off x="10472820" y="502318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Timestep </a:t>
            </a: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20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5F0B2-BA8C-3508-CE31-53D5D967E69C}"/>
              </a:ext>
            </a:extLst>
          </p:cNvPr>
          <p:cNvSpPr txBox="1"/>
          <p:nvPr/>
        </p:nvSpPr>
        <p:spPr>
          <a:xfrm>
            <a:off x="5037631" y="157387"/>
            <a:ext cx="1917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black"/>
                </a:solidFill>
                <a:latin typeface="Aptos" panose="02110004020202020204"/>
              </a:rPr>
              <a:t>Retraining results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73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021C8-80F2-2A52-641C-FF2828C36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1C02C-076C-B673-36DB-6D0970AE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-98660"/>
            <a:ext cx="1940305" cy="1325563"/>
          </a:xfrm>
        </p:spPr>
        <p:txBody>
          <a:bodyPr/>
          <a:lstStyle/>
          <a:p>
            <a:r>
              <a:rPr lang="en-CA" dirty="0"/>
              <a:t>Site 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4B45B-7723-8ECF-BA54-530ECE56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862" y="650631"/>
            <a:ext cx="3526658" cy="2778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F3550-A767-8445-F8A3-431DF8C3882A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F35A1-1282-580A-99F2-3F9A86D1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065" y="650630"/>
            <a:ext cx="3534529" cy="2778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D07B33-1CAF-2B5B-DC23-93C3CBED292D}"/>
              </a:ext>
            </a:extLst>
          </p:cNvPr>
          <p:cNvSpPr txBox="1"/>
          <p:nvPr/>
        </p:nvSpPr>
        <p:spPr>
          <a:xfrm>
            <a:off x="8011623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E853E-2EC4-2A4F-68F6-580AADD5E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862" y="3657456"/>
            <a:ext cx="3526658" cy="2768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A19131-0E05-31BD-0F13-1799A1F8CD47}"/>
              </a:ext>
            </a:extLst>
          </p:cNvPr>
          <p:cNvSpPr txBox="1"/>
          <p:nvPr/>
        </p:nvSpPr>
        <p:spPr>
          <a:xfrm>
            <a:off x="4195484" y="6488668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FA8252-D1FD-C6DF-E574-5EE9892A7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936" y="3656229"/>
            <a:ext cx="3526658" cy="27702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43D581-B2A7-9631-1A8A-73044C3E2AF2}"/>
              </a:ext>
            </a:extLst>
          </p:cNvPr>
          <p:cNvSpPr txBox="1"/>
          <p:nvPr/>
        </p:nvSpPr>
        <p:spPr>
          <a:xfrm>
            <a:off x="8015558" y="6487441"/>
            <a:ext cx="144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</p:spTree>
    <p:extLst>
      <p:ext uri="{BB962C8B-B14F-4D97-AF65-F5344CB8AC3E}">
        <p14:creationId xmlns:p14="http://schemas.microsoft.com/office/powerpoint/2010/main" val="365778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0E84C-5647-5EC2-FA53-CFA80A7EC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986EAD-1A43-A2DC-948C-7CA24A55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09" y="669961"/>
            <a:ext cx="3565533" cy="2768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A01F98-4F3E-0F99-A7A9-1E15BEB6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-98660"/>
            <a:ext cx="1940305" cy="1325563"/>
          </a:xfrm>
        </p:spPr>
        <p:txBody>
          <a:bodyPr/>
          <a:lstStyle/>
          <a:p>
            <a:r>
              <a:rPr lang="en-CA" dirty="0"/>
              <a:t>Site 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6970C-C59B-E33E-E6D1-D2961B6163E6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C65B9-F21B-4FD0-CA35-09736C48E73F}"/>
              </a:ext>
            </a:extLst>
          </p:cNvPr>
          <p:cNvSpPr txBox="1"/>
          <p:nvPr/>
        </p:nvSpPr>
        <p:spPr>
          <a:xfrm>
            <a:off x="8011623" y="3006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1E64B-F13D-34D4-3187-2AB9E3D9BA7E}"/>
              </a:ext>
            </a:extLst>
          </p:cNvPr>
          <p:cNvSpPr txBox="1"/>
          <p:nvPr/>
        </p:nvSpPr>
        <p:spPr>
          <a:xfrm>
            <a:off x="4195484" y="6488668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0A010-3B48-A14D-136D-A58504323B25}"/>
              </a:ext>
            </a:extLst>
          </p:cNvPr>
          <p:cNvSpPr txBox="1"/>
          <p:nvPr/>
        </p:nvSpPr>
        <p:spPr>
          <a:xfrm>
            <a:off x="8015558" y="64874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90889E-3EAF-1783-478E-A72183EE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297" y="669961"/>
            <a:ext cx="3579496" cy="2768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D9C926-65DE-260D-2653-195AA46A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732" y="3622378"/>
            <a:ext cx="3560610" cy="27689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4408AB-361A-A83A-67D6-F282CCE21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84" y="3583670"/>
            <a:ext cx="3562609" cy="275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4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B31A0-1377-CB4E-2B69-1043DA21E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1ABA12F-4F27-41A8-01EB-9F561F20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11" y="3574861"/>
            <a:ext cx="3562610" cy="2767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50770-4D7F-778A-23D9-C12CB173D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10" y="3624923"/>
            <a:ext cx="3574604" cy="2766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AC2A4-68DB-E824-7185-0FD43916B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84" y="669961"/>
            <a:ext cx="3562609" cy="2770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D4DB0-8EC1-FD6E-708E-BC77E5DF7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810" y="669961"/>
            <a:ext cx="3574604" cy="2759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BF8A3-6ADF-7097-BD81-3FB3649C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-98660"/>
            <a:ext cx="1940305" cy="1325563"/>
          </a:xfrm>
        </p:spPr>
        <p:txBody>
          <a:bodyPr/>
          <a:lstStyle/>
          <a:p>
            <a:r>
              <a:rPr lang="en-CA" dirty="0"/>
              <a:t>Site 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9714C-3EE2-0707-A626-93AD457152CD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EABE6-035C-00BD-E081-909F877CB550}"/>
              </a:ext>
            </a:extLst>
          </p:cNvPr>
          <p:cNvSpPr txBox="1"/>
          <p:nvPr/>
        </p:nvSpPr>
        <p:spPr>
          <a:xfrm>
            <a:off x="8011623" y="3006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FD5E8-83EF-0C76-DB01-80E15CA53EBE}"/>
              </a:ext>
            </a:extLst>
          </p:cNvPr>
          <p:cNvSpPr txBox="1"/>
          <p:nvPr/>
        </p:nvSpPr>
        <p:spPr>
          <a:xfrm>
            <a:off x="4195484" y="6488668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27750F-208D-8D4C-5D93-2426672E1561}"/>
              </a:ext>
            </a:extLst>
          </p:cNvPr>
          <p:cNvSpPr txBox="1"/>
          <p:nvPr/>
        </p:nvSpPr>
        <p:spPr>
          <a:xfrm>
            <a:off x="8015558" y="64874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</p:spTree>
    <p:extLst>
      <p:ext uri="{BB962C8B-B14F-4D97-AF65-F5344CB8AC3E}">
        <p14:creationId xmlns:p14="http://schemas.microsoft.com/office/powerpoint/2010/main" val="411737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A405B-5C89-8D87-126D-23D99AD3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90187B1-10A6-F507-F3AA-E672C4D9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11" y="3574861"/>
            <a:ext cx="4120949" cy="2866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8BEFCA-C52E-F2E2-C3D8-B6D5282D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465" y="3624923"/>
            <a:ext cx="4081803" cy="2816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505478-2693-9E03-EE4D-BBA11BAED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811" y="669961"/>
            <a:ext cx="4012204" cy="2759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0C277-3CA1-C563-F7B4-0033BA080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465" y="670068"/>
            <a:ext cx="4078949" cy="2807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01888-D867-2872-24D6-51E271E5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-98660"/>
            <a:ext cx="1940305" cy="1325563"/>
          </a:xfrm>
        </p:spPr>
        <p:txBody>
          <a:bodyPr/>
          <a:lstStyle/>
          <a:p>
            <a:r>
              <a:rPr lang="en-CA" dirty="0"/>
              <a:t>Site 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1A1FD-4C2F-38D3-4B5E-46A4E1A5D93E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4EC2C-A61A-8C2E-62FE-2AA26DA8D665}"/>
              </a:ext>
            </a:extLst>
          </p:cNvPr>
          <p:cNvSpPr txBox="1"/>
          <p:nvPr/>
        </p:nvSpPr>
        <p:spPr>
          <a:xfrm>
            <a:off x="8011623" y="3006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A13BF-172C-F446-DCAE-02999C81993A}"/>
              </a:ext>
            </a:extLst>
          </p:cNvPr>
          <p:cNvSpPr txBox="1"/>
          <p:nvPr/>
        </p:nvSpPr>
        <p:spPr>
          <a:xfrm>
            <a:off x="4195484" y="6488668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30B4A1-82F9-8E66-18E7-859C6B2CD65F}"/>
              </a:ext>
            </a:extLst>
          </p:cNvPr>
          <p:cNvSpPr txBox="1"/>
          <p:nvPr/>
        </p:nvSpPr>
        <p:spPr>
          <a:xfrm>
            <a:off x="8015558" y="64874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</p:spTree>
    <p:extLst>
      <p:ext uri="{BB962C8B-B14F-4D97-AF65-F5344CB8AC3E}">
        <p14:creationId xmlns:p14="http://schemas.microsoft.com/office/powerpoint/2010/main" val="49489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E75A-636F-BB53-EE9A-F9CFE02BB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2134DEE-26D5-A1DA-6185-8AF318C7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59" y="3624923"/>
            <a:ext cx="3998114" cy="2812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2ECA76-EFA1-F620-2C32-5E0862F0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60" y="669961"/>
            <a:ext cx="3998113" cy="2808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4A53CD-4DD9-9B9D-5F98-8063E058D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811" y="669961"/>
            <a:ext cx="3998113" cy="2815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87B1C-538C-BF32-9B81-758A5EAF4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11" y="3626119"/>
            <a:ext cx="4007157" cy="2815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B667F-BE5E-7A4B-260C-04BDF08E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-98660"/>
            <a:ext cx="1940305" cy="1325563"/>
          </a:xfrm>
        </p:spPr>
        <p:txBody>
          <a:bodyPr/>
          <a:lstStyle/>
          <a:p>
            <a:r>
              <a:rPr lang="en-CA" dirty="0"/>
              <a:t>Site 38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4BDFC-55C5-86D3-3DD8-31AEBAC1E1DF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9206F-3B94-D143-EB14-C6E8AF617D95}"/>
              </a:ext>
            </a:extLst>
          </p:cNvPr>
          <p:cNvSpPr txBox="1"/>
          <p:nvPr/>
        </p:nvSpPr>
        <p:spPr>
          <a:xfrm>
            <a:off x="8011623" y="3006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C1480-EB90-489D-BA9C-463B13C3C909}"/>
              </a:ext>
            </a:extLst>
          </p:cNvPr>
          <p:cNvSpPr txBox="1"/>
          <p:nvPr/>
        </p:nvSpPr>
        <p:spPr>
          <a:xfrm>
            <a:off x="4195484" y="6488668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A94BC-DB12-52F7-2D4E-E93A64408A57}"/>
              </a:ext>
            </a:extLst>
          </p:cNvPr>
          <p:cNvSpPr txBox="1"/>
          <p:nvPr/>
        </p:nvSpPr>
        <p:spPr>
          <a:xfrm>
            <a:off x="8015558" y="64874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</p:spTree>
    <p:extLst>
      <p:ext uri="{BB962C8B-B14F-4D97-AF65-F5344CB8AC3E}">
        <p14:creationId xmlns:p14="http://schemas.microsoft.com/office/powerpoint/2010/main" val="368141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43158-600F-7F1D-D253-1FBD472D5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D762D0-D469-3244-20AB-2EFE4618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91" y="669962"/>
            <a:ext cx="4275684" cy="2817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403EEF-0DA9-2E94-3CBE-CD59190DD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670" y="667634"/>
            <a:ext cx="4275683" cy="2819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6EB958-337E-6EF4-6931-88D3E897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591" y="3623688"/>
            <a:ext cx="4275682" cy="2812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44A88-B87C-4EF0-834C-DF4E89B0A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811" y="3623688"/>
            <a:ext cx="4275682" cy="2815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4C1AB-BD23-A6F2-C7BE-F2999BD2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-98660"/>
            <a:ext cx="1940305" cy="1325563"/>
          </a:xfrm>
        </p:spPr>
        <p:txBody>
          <a:bodyPr/>
          <a:lstStyle/>
          <a:p>
            <a:r>
              <a:rPr lang="en-CA" dirty="0"/>
              <a:t>Site 57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2485F-9EF8-C8D7-65F9-CA9078536D38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119AF-E26E-A23C-BB88-D5C2BBB4713E}"/>
              </a:ext>
            </a:extLst>
          </p:cNvPr>
          <p:cNvSpPr txBox="1"/>
          <p:nvPr/>
        </p:nvSpPr>
        <p:spPr>
          <a:xfrm>
            <a:off x="8011623" y="3006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E9E55-8E3C-B246-B1E6-7EA4A51A5672}"/>
              </a:ext>
            </a:extLst>
          </p:cNvPr>
          <p:cNvSpPr txBox="1"/>
          <p:nvPr/>
        </p:nvSpPr>
        <p:spPr>
          <a:xfrm>
            <a:off x="4195484" y="6488668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C2456-733C-F057-FE76-628DDF6AA042}"/>
              </a:ext>
            </a:extLst>
          </p:cNvPr>
          <p:cNvSpPr txBox="1"/>
          <p:nvPr/>
        </p:nvSpPr>
        <p:spPr>
          <a:xfrm>
            <a:off x="8015558" y="64874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</p:spTree>
    <p:extLst>
      <p:ext uri="{BB962C8B-B14F-4D97-AF65-F5344CB8AC3E}">
        <p14:creationId xmlns:p14="http://schemas.microsoft.com/office/powerpoint/2010/main" val="108433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21654-8145-7D2D-B59D-B257F2AE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9177B88-FBB1-ED94-7EDD-6D7A4C1E2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299" y="3624924"/>
            <a:ext cx="4088973" cy="2812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341DFF-CEDC-F71F-125A-7C7E374C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811" y="3624924"/>
            <a:ext cx="4083191" cy="2812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22BD7-CE72-A05E-E40E-4C939191A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811" y="669961"/>
            <a:ext cx="4081599" cy="2812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6A26F-66CA-DF8C-05A3-F9819FBD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524" y="669961"/>
            <a:ext cx="4064749" cy="2812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9002A7-D09B-E412-1F9C-30B8DE8A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-98660"/>
            <a:ext cx="1940305" cy="1325563"/>
          </a:xfrm>
        </p:spPr>
        <p:txBody>
          <a:bodyPr/>
          <a:lstStyle/>
          <a:p>
            <a:r>
              <a:rPr lang="en-CA" dirty="0"/>
              <a:t>Site 83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C4A7C-CFF5-B738-6762-58EF6777AFE7}"/>
              </a:ext>
            </a:extLst>
          </p:cNvPr>
          <p:cNvSpPr txBox="1"/>
          <p:nvPr/>
        </p:nvSpPr>
        <p:spPr>
          <a:xfrm>
            <a:off x="4195484" y="300629"/>
            <a:ext cx="12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45F40-4A34-556A-8EB8-68BB8B97ED56}"/>
              </a:ext>
            </a:extLst>
          </p:cNvPr>
          <p:cNvSpPr txBox="1"/>
          <p:nvPr/>
        </p:nvSpPr>
        <p:spPr>
          <a:xfrm>
            <a:off x="8011623" y="300629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21060-7D2D-2323-13A5-9251AA9DD423}"/>
              </a:ext>
            </a:extLst>
          </p:cNvPr>
          <p:cNvSpPr txBox="1"/>
          <p:nvPr/>
        </p:nvSpPr>
        <p:spPr>
          <a:xfrm>
            <a:off x="4195484" y="6488668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DD6BA-4940-4D42-D988-62A958F673A4}"/>
              </a:ext>
            </a:extLst>
          </p:cNvPr>
          <p:cNvSpPr txBox="1"/>
          <p:nvPr/>
        </p:nvSpPr>
        <p:spPr>
          <a:xfrm>
            <a:off x="8015558" y="6487441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Timestep 20</a:t>
            </a:r>
          </a:p>
        </p:txBody>
      </p:sp>
    </p:spTree>
    <p:extLst>
      <p:ext uri="{BB962C8B-B14F-4D97-AF65-F5344CB8AC3E}">
        <p14:creationId xmlns:p14="http://schemas.microsoft.com/office/powerpoint/2010/main" val="318494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9619fd-75dc-48cb-820d-8f683a95dd8b}" enabled="1" method="Privileged" siteId="{05c95b33-90ca-49d5-b644-288b930b912b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122</Words>
  <Application>Microsoft Office PowerPoint</Application>
  <PresentationFormat>Widescreen</PresentationFormat>
  <Paragraphs>62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1_Office Theme</vt:lpstr>
      <vt:lpstr>PowerPoint Presentation</vt:lpstr>
      <vt:lpstr>PowerPoint Presentation</vt:lpstr>
      <vt:lpstr>Site 22</vt:lpstr>
      <vt:lpstr>Site 27</vt:lpstr>
      <vt:lpstr>Site 28</vt:lpstr>
      <vt:lpstr>Site 36</vt:lpstr>
      <vt:lpstr>Site 38</vt:lpstr>
      <vt:lpstr>Site 57</vt:lpstr>
      <vt:lpstr>Site 83</vt:lpstr>
      <vt:lpstr>Site 124</vt:lpstr>
      <vt:lpstr>Site 170</vt:lpstr>
      <vt:lpstr>Site 238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Dong</dc:creator>
  <cp:lastModifiedBy>Zhang, Dong</cp:lastModifiedBy>
  <cp:revision>3</cp:revision>
  <dcterms:created xsi:type="dcterms:W3CDTF">2025-11-07T08:17:36Z</dcterms:created>
  <dcterms:modified xsi:type="dcterms:W3CDTF">2025-11-10T05:56:50Z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Theme:8\1_Office Theme:8</vt:lpwstr>
  </property>
  <property fmtid="{D5CDD505-2E9C-101B-9397-08002B2CF9AE}" pid="3" name="ClassificationContentMarkingHeaderText">
    <vt:lpwstr>UNCLASSIFIED - NON CLASSIFIÉ</vt:lpwstr>
  </property>
</Properties>
</file>